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59" r:id="rId3"/>
    <p:sldId id="260" r:id="rId4"/>
    <p:sldId id="262" r:id="rId5"/>
    <p:sldId id="257" r:id="rId6"/>
    <p:sldId id="258" r:id="rId7"/>
    <p:sldId id="264" r:id="rId8"/>
    <p:sldId id="268" r:id="rId9"/>
    <p:sldId id="269" r:id="rId10"/>
    <p:sldId id="270" r:id="rId11"/>
    <p:sldId id="265" r:id="rId12"/>
    <p:sldId id="271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D9F3C-4C81-4475-92B6-B3872C879464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C66CC-E6F1-468D-B9D5-05E7BABACB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C66CC-E6F1-468D-B9D5-05E7BABACB1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B38A7F4-E08A-475B-B3C2-10639E4FDBB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093A302-1C05-4D3D-A085-A79CBA413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21431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Актуализация опорных знаний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00306"/>
            <a:ext cx="6400800" cy="3714776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sz="6000" dirty="0" smtClean="0"/>
              <a:t>Вспомните даты: 2 млн. лет назад</a:t>
            </a:r>
          </a:p>
          <a:p>
            <a:pPr>
              <a:defRPr/>
            </a:pPr>
            <a:r>
              <a:rPr lang="ru-RU" sz="6000" dirty="0" smtClean="0"/>
              <a:t>40 тыс. лет назад</a:t>
            </a:r>
          </a:p>
          <a:p>
            <a:pPr>
              <a:defRPr/>
            </a:pPr>
            <a:r>
              <a:rPr lang="ru-RU" sz="6000" dirty="0" smtClean="0"/>
              <a:t>100тыс. Лет назад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Дайте определения понятий: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600" dirty="0" smtClean="0"/>
              <a:t>Человеческое стадо</a:t>
            </a:r>
          </a:p>
          <a:p>
            <a:r>
              <a:rPr lang="ru-RU" sz="6600" dirty="0" smtClean="0"/>
              <a:t>Родовая община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Вопросы по теме: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Какие климатические изменения произошли на Земле ок.100тыс. Лет назад?</a:t>
            </a:r>
          </a:p>
          <a:p>
            <a:r>
              <a:rPr lang="ru-RU" sz="4000" dirty="0" smtClean="0"/>
              <a:t>Что позволило человеку выжить в данных условиях?</a:t>
            </a:r>
          </a:p>
          <a:p>
            <a:r>
              <a:rPr lang="ru-RU" sz="4000" dirty="0" smtClean="0"/>
              <a:t>Какие орудия труда и оружие изобрел человек?</a:t>
            </a:r>
            <a:endParaRPr lang="ru-RU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300" dirty="0" smtClean="0"/>
              <a:t>Проблема урока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Зачем первобытные люди создали первые произведения искусства и религию?</a:t>
            </a:r>
            <a:endParaRPr lang="ru-RU" sz="6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07170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Урок </a:t>
            </a:r>
            <a:r>
              <a:rPr lang="en-US" dirty="0" smtClean="0"/>
              <a:t>4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>
                <a:solidFill>
                  <a:srgbClr val="002060"/>
                </a:solidFill>
              </a:rPr>
              <a:t>Тема: </a:t>
            </a:r>
            <a:r>
              <a:rPr lang="ru-RU" b="1" dirty="0" smtClean="0">
                <a:solidFill>
                  <a:srgbClr val="FF0000"/>
                </a:solidFill>
              </a:rPr>
              <a:t>Возникновение искусства и религиозных верований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286124"/>
            <a:ext cx="4091825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428868"/>
            <a:ext cx="2427292" cy="328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Documents and Settings\Admin\Мои документы\первобытные люди\im3.jf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500438"/>
            <a:ext cx="3214691" cy="2885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была найдена пещерная живопись.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1643050"/>
            <a:ext cx="3131648" cy="4257310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3500430" y="2071678"/>
            <a:ext cx="50720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/>
              <a:t>Саутуола</a:t>
            </a:r>
            <a:r>
              <a:rPr lang="ru-RU" dirty="0" smtClean="0"/>
              <a:t> работал в одиночку, приходил в пещеру были тогда еще одиночками — первопроходцами своей науки). Хотя археолог не был совсем один: он брал с собой дочку, Марию. Девочке полезна прогулка в горы, а пока отец работал, ей нравилось ходить по пещере и рассматривать ее. И во т од — и день за днем копал. (Археологи </a:t>
            </a:r>
            <a:r>
              <a:rPr lang="ru-RU" dirty="0" err="1" smtClean="0"/>
              <a:t>нажды</a:t>
            </a:r>
            <a:r>
              <a:rPr lang="ru-RU" dirty="0" smtClean="0"/>
              <a:t> он услышал ее звонкий возглас: «Папа, смотри, нарисованные быки!» Оторвавшись от земли, папа поднял усталые глаза — и замер от удивления, не зная, что и подумать. Действительно, быки.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1500188" y="0"/>
            <a:ext cx="62150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latin typeface="Calibri" pitchFamily="34" charset="0"/>
              </a:rPr>
              <a:t>г.Усолье-Сибирское, МОУ «СОШ №2», Масленникова Г.В</a:t>
            </a:r>
            <a:r>
              <a:rPr lang="ru-RU" sz="1000">
                <a:latin typeface="Calibri" pitchFamily="34" charset="0"/>
              </a:rPr>
              <a:t>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571625"/>
            <a:ext cx="4176712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Как была найдена пещерная живопись.</a:t>
            </a:r>
            <a:endParaRPr lang="ru-RU" b="1" dirty="0"/>
          </a:p>
        </p:txBody>
      </p:sp>
      <p:sp>
        <p:nvSpPr>
          <p:cNvPr id="6" name="Содержимое 5"/>
          <p:cNvSpPr txBox="1">
            <a:spLocks noGrp="1"/>
          </p:cNvSpPr>
          <p:nvPr>
            <p:ph idx="1"/>
          </p:nvPr>
        </p:nvSpPr>
        <p:spPr>
          <a:xfrm>
            <a:off x="357188" y="4429125"/>
            <a:ext cx="8429625" cy="19383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spAutoFit/>
          </a:bodyPr>
          <a:lstStyle/>
          <a:p>
            <a:pPr marL="3175" indent="1111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Всего насчитали 23 изображения — целое стадо! Они были выполнены твердой рукой древнего художника, который талантливо использовал естественные выпуклости свода пещеры. Он оживил эти выпуклости резцом и обвел краской — получились не просто рисунки, а цветные барельефы. Массивные туши бизонов с характерными горбатыми загривками раскрашивались красной краской. 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571625"/>
            <a:ext cx="4081463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1500188" y="0"/>
            <a:ext cx="62150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latin typeface="Calibri" pitchFamily="34" charset="0"/>
              </a:rPr>
              <a:t>г.Усолье-Сибирское, МОУ «СОШ №2», Масленникова Г.В</a:t>
            </a:r>
            <a:r>
              <a:rPr lang="ru-RU" sz="1000">
                <a:latin typeface="Calibri" pitchFamily="34" charset="0"/>
              </a:rPr>
              <a:t>.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714500"/>
            <a:ext cx="3500438" cy="2341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714500"/>
            <a:ext cx="3429000" cy="229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4214813"/>
            <a:ext cx="4046537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143000"/>
          </a:xfr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Что изображали первобытные художники</a:t>
            </a:r>
            <a:endParaRPr lang="ru-RU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5" y="4214813"/>
            <a:ext cx="3243263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60679277_1277245667_y_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0"/>
            <a:ext cx="7543800" cy="5162550"/>
          </a:xfrm>
          <a:prstGeom prst="rect">
            <a:avLst/>
          </a:prstGeom>
          <a:noFill/>
        </p:spPr>
      </p:pic>
      <p:sp>
        <p:nvSpPr>
          <p:cNvPr id="8199" name="AutoShap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1143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22225">
            <a:solidFill>
              <a:schemeClr val="tx1"/>
            </a:solidFill>
            <a:round/>
          </a:ln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tx1"/>
                </a:solidFill>
                <a:effectLst/>
                <a:latin typeface="Arial" charset="0"/>
              </a:rPr>
              <a:t>Загадки древнейших рисунков: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267200" cy="5029200"/>
          </a:xfrm>
        </p:spPr>
        <p:txBody>
          <a:bodyPr/>
          <a:lstStyle/>
          <a:p>
            <a:r>
              <a:rPr lang="ru-RU" sz="3200" b="1" smtClean="0"/>
              <a:t>Появившиеся у первобытных людей верования — в колдовство, в оборотней, в душу, в жизнь после смерти — называются религиозными</a:t>
            </a:r>
          </a:p>
        </p:txBody>
      </p:sp>
      <p:pic>
        <p:nvPicPr>
          <p:cNvPr id="51208" name="Picture 8" descr="0009-013-Razgadajte-tajnu-etogo-naskalnogo-izobrazheni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0"/>
            <a:ext cx="4572000" cy="3600450"/>
          </a:xfrm>
          <a:prstGeom prst="rect">
            <a:avLst/>
          </a:prstGeom>
          <a:noFill/>
        </p:spPr>
      </p:pic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Зарождение веры в душу: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Проблемный вопрос: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Зачем первобытные люди создавали произведения искусства?</a:t>
            </a:r>
            <a:endParaRPr lang="ru-RU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- Какие цели, задачи стояли перед нами в начале урока?</a:t>
            </a:r>
          </a:p>
          <a:p>
            <a:r>
              <a:rPr lang="ru-RU" sz="3200" dirty="0" smtClean="0"/>
              <a:t>- Смогли ли вы их достичь?</a:t>
            </a:r>
          </a:p>
          <a:p>
            <a:r>
              <a:rPr lang="ru-RU" sz="3200" dirty="0" smtClean="0"/>
              <a:t>- Какой материал был трудным, непонятным?</a:t>
            </a:r>
          </a:p>
          <a:p>
            <a:r>
              <a:rPr lang="ru-RU" sz="3200" dirty="0" smtClean="0"/>
              <a:t>- А что воспринималось легко?</a:t>
            </a:r>
          </a:p>
          <a:p>
            <a:r>
              <a:rPr lang="ru-RU" sz="3200" dirty="0" smtClean="0"/>
              <a:t>- Какие навыки вы приобрели на уроке? Можно ли их использовать на других уроках?</a:t>
            </a:r>
            <a:endParaRPr lang="ru-R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Инструктаж домашнего задания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Обязательное: Параграф 3, понятия урока, письменно ответить на вопрос: «В чем различия между древнейшими людьми и людьми разумными?»</a:t>
            </a:r>
          </a:p>
          <a:p>
            <a:r>
              <a:rPr lang="ru-RU" sz="3600" dirty="0" smtClean="0"/>
              <a:t>Творческое задание по выбору: Подготовьте сообщение о Каповой пещере.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130</TotalTime>
  <Words>401</Words>
  <Application>Microsoft Office PowerPoint</Application>
  <PresentationFormat>Экран (4:3)</PresentationFormat>
  <Paragraphs>36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Актуализация опорных знаний</vt:lpstr>
      <vt:lpstr>Дайте определения понятий:</vt:lpstr>
      <vt:lpstr>      Вопросы по теме:</vt:lpstr>
      <vt:lpstr>Проблема урока: </vt:lpstr>
      <vt:lpstr>  Урок 4.  Тема: Возникновение искусства и религиозных верований </vt:lpstr>
      <vt:lpstr>Как была найдена пещерная живопись.</vt:lpstr>
      <vt:lpstr>Как была найдена пещерная живопись.</vt:lpstr>
      <vt:lpstr>Что изображали первобытные художники</vt:lpstr>
      <vt:lpstr>Загадки древнейших рисунков:</vt:lpstr>
      <vt:lpstr>Слайд 10</vt:lpstr>
      <vt:lpstr>Проблемный вопрос:</vt:lpstr>
      <vt:lpstr>Рефлексия:</vt:lpstr>
      <vt:lpstr>Инструктаж домашнего задания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4.  Тема: Возникновение искусства и религиозных верований</dc:title>
  <dc:creator>User</dc:creator>
  <cp:lastModifiedBy>User</cp:lastModifiedBy>
  <cp:revision>15</cp:revision>
  <dcterms:created xsi:type="dcterms:W3CDTF">2017-06-23T17:22:29Z</dcterms:created>
  <dcterms:modified xsi:type="dcterms:W3CDTF">2017-06-25T18:23:34Z</dcterms:modified>
</cp:coreProperties>
</file>